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3" r:id="rId1"/>
  </p:sldMasterIdLst>
  <p:notesMasterIdLst>
    <p:notesMasterId r:id="rId18"/>
  </p:notesMasterIdLst>
  <p:handoutMasterIdLst>
    <p:handoutMasterId r:id="rId19"/>
  </p:handoutMasterIdLst>
  <p:sldIdLst>
    <p:sldId id="256" r:id="rId2"/>
    <p:sldId id="318" r:id="rId3"/>
    <p:sldId id="322" r:id="rId4"/>
    <p:sldId id="323" r:id="rId5"/>
    <p:sldId id="329" r:id="rId6"/>
    <p:sldId id="330" r:id="rId7"/>
    <p:sldId id="333" r:id="rId8"/>
    <p:sldId id="334" r:id="rId9"/>
    <p:sldId id="332" r:id="rId10"/>
    <p:sldId id="336" r:id="rId11"/>
    <p:sldId id="335" r:id="rId12"/>
    <p:sldId id="338" r:id="rId13"/>
    <p:sldId id="337" r:id="rId14"/>
    <p:sldId id="339" r:id="rId15"/>
    <p:sldId id="331" r:id="rId16"/>
    <p:sldId id="34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5CB0E4-8DBC-4241-B49C-290F05625F77}" v="3" dt="2023-11-15T16:48:24.510"/>
    <p1510:client id="{4F9E9363-2588-42AA-A1AC-68C245DEB48B}" v="23" dt="2023-11-16T00:14:09.8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43" autoAdjust="0"/>
    <p:restoredTop sz="77326" autoAdjust="0"/>
  </p:normalViewPr>
  <p:slideViewPr>
    <p:cSldViewPr snapToGrid="0">
      <p:cViewPr varScale="1">
        <p:scale>
          <a:sx n="90" d="100"/>
          <a:sy n="90" d="100"/>
        </p:scale>
        <p:origin x="1230" y="90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on Gray" userId="95a19b3482f09ad5" providerId="LiveId" clId="{4F9E9363-2588-42AA-A1AC-68C245DEB48B}"/>
    <pc:docChg chg="undo custSel addSld delSld modSld sldOrd">
      <pc:chgData name="Moon Gray" userId="95a19b3482f09ad5" providerId="LiveId" clId="{4F9E9363-2588-42AA-A1AC-68C245DEB48B}" dt="2023-11-16T00:15:47.974" v="2364" actId="20577"/>
      <pc:docMkLst>
        <pc:docMk/>
      </pc:docMkLst>
      <pc:sldChg chg="delSp modSp mod delAnim">
        <pc:chgData name="Moon Gray" userId="95a19b3482f09ad5" providerId="LiveId" clId="{4F9E9363-2588-42AA-A1AC-68C245DEB48B}" dt="2023-11-15T21:23:39.281" v="6" actId="478"/>
        <pc:sldMkLst>
          <pc:docMk/>
          <pc:sldMk cId="117717087" sldId="256"/>
        </pc:sldMkLst>
        <pc:spChg chg="mod">
          <ac:chgData name="Moon Gray" userId="95a19b3482f09ad5" providerId="LiveId" clId="{4F9E9363-2588-42AA-A1AC-68C245DEB48B}" dt="2023-11-15T21:23:36.431" v="5" actId="20577"/>
          <ac:spMkLst>
            <pc:docMk/>
            <pc:sldMk cId="117717087" sldId="256"/>
            <ac:spMk id="2" creationId="{00000000-0000-0000-0000-000000000000}"/>
          </ac:spMkLst>
        </pc:spChg>
        <pc:picChg chg="del">
          <ac:chgData name="Moon Gray" userId="95a19b3482f09ad5" providerId="LiveId" clId="{4F9E9363-2588-42AA-A1AC-68C245DEB48B}" dt="2023-11-15T21:23:39.281" v="6" actId="478"/>
          <ac:picMkLst>
            <pc:docMk/>
            <pc:sldMk cId="117717087" sldId="256"/>
            <ac:picMk id="5" creationId="{5E749223-C830-DE59-2D53-03602A1D6921}"/>
          </ac:picMkLst>
        </pc:picChg>
      </pc:sldChg>
      <pc:sldChg chg="modSp mod">
        <pc:chgData name="Moon Gray" userId="95a19b3482f09ad5" providerId="LiveId" clId="{4F9E9363-2588-42AA-A1AC-68C245DEB48B}" dt="2023-11-15T21:24:37.711" v="17" actId="20577"/>
        <pc:sldMkLst>
          <pc:docMk/>
          <pc:sldMk cId="3317252893" sldId="322"/>
        </pc:sldMkLst>
        <pc:spChg chg="mod">
          <ac:chgData name="Moon Gray" userId="95a19b3482f09ad5" providerId="LiveId" clId="{4F9E9363-2588-42AA-A1AC-68C245DEB48B}" dt="2023-11-15T21:24:37.711" v="17" actId="20577"/>
          <ac:spMkLst>
            <pc:docMk/>
            <pc:sldMk cId="3317252893" sldId="322"/>
            <ac:spMk id="3" creationId="{3CE12ABF-BD76-4820-8AA6-3DF86B64B958}"/>
          </ac:spMkLst>
        </pc:spChg>
      </pc:sldChg>
      <pc:sldChg chg="addSp modSp mod">
        <pc:chgData name="Moon Gray" userId="95a19b3482f09ad5" providerId="LiveId" clId="{4F9E9363-2588-42AA-A1AC-68C245DEB48B}" dt="2023-11-15T21:28:17.162" v="65" actId="20577"/>
        <pc:sldMkLst>
          <pc:docMk/>
          <pc:sldMk cId="3798702577" sldId="323"/>
        </pc:sldMkLst>
        <pc:spChg chg="mod">
          <ac:chgData name="Moon Gray" userId="95a19b3482f09ad5" providerId="LiveId" clId="{4F9E9363-2588-42AA-A1AC-68C245DEB48B}" dt="2023-11-15T21:25:43.345" v="28" actId="20577"/>
          <ac:spMkLst>
            <pc:docMk/>
            <pc:sldMk cId="3798702577" sldId="323"/>
            <ac:spMk id="2" creationId="{F27D60B4-25A9-B901-FB32-C8443F68D046}"/>
          </ac:spMkLst>
        </pc:spChg>
        <pc:spChg chg="mod">
          <ac:chgData name="Moon Gray" userId="95a19b3482f09ad5" providerId="LiveId" clId="{4F9E9363-2588-42AA-A1AC-68C245DEB48B}" dt="2023-11-15T21:28:17.162" v="65" actId="20577"/>
          <ac:spMkLst>
            <pc:docMk/>
            <pc:sldMk cId="3798702577" sldId="323"/>
            <ac:spMk id="4" creationId="{271D8C48-7179-C58B-2396-CB26C5559F2C}"/>
          </ac:spMkLst>
        </pc:spChg>
        <pc:picChg chg="add mod">
          <ac:chgData name="Moon Gray" userId="95a19b3482f09ad5" providerId="LiveId" clId="{4F9E9363-2588-42AA-A1AC-68C245DEB48B}" dt="2023-11-15T21:27:17.902" v="30" actId="1076"/>
          <ac:picMkLst>
            <pc:docMk/>
            <pc:sldMk cId="3798702577" sldId="323"/>
            <ac:picMk id="6" creationId="{65658E7C-D3C6-E564-DE3A-11EAD65DD091}"/>
          </ac:picMkLst>
        </pc:picChg>
      </pc:sldChg>
      <pc:sldChg chg="del">
        <pc:chgData name="Moon Gray" userId="95a19b3482f09ad5" providerId="LiveId" clId="{4F9E9363-2588-42AA-A1AC-68C245DEB48B}" dt="2023-11-16T00:12:17.637" v="2207" actId="47"/>
        <pc:sldMkLst>
          <pc:docMk/>
          <pc:sldMk cId="103690008" sldId="324"/>
        </pc:sldMkLst>
      </pc:sldChg>
      <pc:sldChg chg="del">
        <pc:chgData name="Moon Gray" userId="95a19b3482f09ad5" providerId="LiveId" clId="{4F9E9363-2588-42AA-A1AC-68C245DEB48B}" dt="2023-11-16T00:12:17.637" v="2207" actId="47"/>
        <pc:sldMkLst>
          <pc:docMk/>
          <pc:sldMk cId="1581448121" sldId="325"/>
        </pc:sldMkLst>
      </pc:sldChg>
      <pc:sldChg chg="del">
        <pc:chgData name="Moon Gray" userId="95a19b3482f09ad5" providerId="LiveId" clId="{4F9E9363-2588-42AA-A1AC-68C245DEB48B}" dt="2023-11-16T00:12:17.637" v="2207" actId="47"/>
        <pc:sldMkLst>
          <pc:docMk/>
          <pc:sldMk cId="2733483421" sldId="326"/>
        </pc:sldMkLst>
      </pc:sldChg>
      <pc:sldChg chg="del">
        <pc:chgData name="Moon Gray" userId="95a19b3482f09ad5" providerId="LiveId" clId="{4F9E9363-2588-42AA-A1AC-68C245DEB48B}" dt="2023-11-16T00:12:17.637" v="2207" actId="47"/>
        <pc:sldMkLst>
          <pc:docMk/>
          <pc:sldMk cId="4287239130" sldId="327"/>
        </pc:sldMkLst>
      </pc:sldChg>
      <pc:sldChg chg="del">
        <pc:chgData name="Moon Gray" userId="95a19b3482f09ad5" providerId="LiveId" clId="{4F9E9363-2588-42AA-A1AC-68C245DEB48B}" dt="2023-11-16T00:12:17.637" v="2207" actId="47"/>
        <pc:sldMkLst>
          <pc:docMk/>
          <pc:sldMk cId="3658718187" sldId="328"/>
        </pc:sldMkLst>
      </pc:sldChg>
      <pc:sldChg chg="modSp mod">
        <pc:chgData name="Moon Gray" userId="95a19b3482f09ad5" providerId="LiveId" clId="{4F9E9363-2588-42AA-A1AC-68C245DEB48B}" dt="2023-11-15T21:48:41.657" v="327" actId="12"/>
        <pc:sldMkLst>
          <pc:docMk/>
          <pc:sldMk cId="728613949" sldId="329"/>
        </pc:sldMkLst>
        <pc:spChg chg="mod">
          <ac:chgData name="Moon Gray" userId="95a19b3482f09ad5" providerId="LiveId" clId="{4F9E9363-2588-42AA-A1AC-68C245DEB48B}" dt="2023-11-15T21:28:51.256" v="78" actId="20577"/>
          <ac:spMkLst>
            <pc:docMk/>
            <pc:sldMk cId="728613949" sldId="329"/>
            <ac:spMk id="3" creationId="{C2F922CA-42B0-2FB6-B875-AF38BC7608C0}"/>
          </ac:spMkLst>
        </pc:spChg>
        <pc:spChg chg="mod">
          <ac:chgData name="Moon Gray" userId="95a19b3482f09ad5" providerId="LiveId" clId="{4F9E9363-2588-42AA-A1AC-68C245DEB48B}" dt="2023-11-15T21:48:41.657" v="327" actId="12"/>
          <ac:spMkLst>
            <pc:docMk/>
            <pc:sldMk cId="728613949" sldId="329"/>
            <ac:spMk id="4" creationId="{271D8C48-7179-C58B-2396-CB26C5559F2C}"/>
          </ac:spMkLst>
        </pc:spChg>
      </pc:sldChg>
      <pc:sldChg chg="addSp modSp mod">
        <pc:chgData name="Moon Gray" userId="95a19b3482f09ad5" providerId="LiveId" clId="{4F9E9363-2588-42AA-A1AC-68C245DEB48B}" dt="2023-11-15T21:57:18.055" v="449" actId="20577"/>
        <pc:sldMkLst>
          <pc:docMk/>
          <pc:sldMk cId="2490170101" sldId="330"/>
        </pc:sldMkLst>
        <pc:spChg chg="mod">
          <ac:chgData name="Moon Gray" userId="95a19b3482f09ad5" providerId="LiveId" clId="{4F9E9363-2588-42AA-A1AC-68C245DEB48B}" dt="2023-11-15T21:53:30.977" v="408" actId="20577"/>
          <ac:spMkLst>
            <pc:docMk/>
            <pc:sldMk cId="2490170101" sldId="330"/>
            <ac:spMk id="2" creationId="{F27D60B4-25A9-B901-FB32-C8443F68D046}"/>
          </ac:spMkLst>
        </pc:spChg>
        <pc:spChg chg="mod">
          <ac:chgData name="Moon Gray" userId="95a19b3482f09ad5" providerId="LiveId" clId="{4F9E9363-2588-42AA-A1AC-68C245DEB48B}" dt="2023-11-15T21:56:33.176" v="434" actId="20577"/>
          <ac:spMkLst>
            <pc:docMk/>
            <pc:sldMk cId="2490170101" sldId="330"/>
            <ac:spMk id="3" creationId="{C2F922CA-42B0-2FB6-B875-AF38BC7608C0}"/>
          </ac:spMkLst>
        </pc:spChg>
        <pc:spChg chg="mod">
          <ac:chgData name="Moon Gray" userId="95a19b3482f09ad5" providerId="LiveId" clId="{4F9E9363-2588-42AA-A1AC-68C245DEB48B}" dt="2023-11-15T21:57:18.055" v="449" actId="20577"/>
          <ac:spMkLst>
            <pc:docMk/>
            <pc:sldMk cId="2490170101" sldId="330"/>
            <ac:spMk id="4" creationId="{271D8C48-7179-C58B-2396-CB26C5559F2C}"/>
          </ac:spMkLst>
        </pc:spChg>
        <pc:picChg chg="add mod">
          <ac:chgData name="Moon Gray" userId="95a19b3482f09ad5" providerId="LiveId" clId="{4F9E9363-2588-42AA-A1AC-68C245DEB48B}" dt="2023-11-15T21:51:31.897" v="370"/>
          <ac:picMkLst>
            <pc:docMk/>
            <pc:sldMk cId="2490170101" sldId="330"/>
            <ac:picMk id="5" creationId="{DFEC8540-27CC-588D-880D-6A00C17EA3DD}"/>
          </ac:picMkLst>
        </pc:picChg>
      </pc:sldChg>
      <pc:sldChg chg="modSp mod">
        <pc:chgData name="Moon Gray" userId="95a19b3482f09ad5" providerId="LiveId" clId="{4F9E9363-2588-42AA-A1AC-68C245DEB48B}" dt="2023-11-16T00:12:09.495" v="2206" actId="20577"/>
        <pc:sldMkLst>
          <pc:docMk/>
          <pc:sldMk cId="2914662022" sldId="331"/>
        </pc:sldMkLst>
        <pc:spChg chg="mod">
          <ac:chgData name="Moon Gray" userId="95a19b3482f09ad5" providerId="LiveId" clId="{4F9E9363-2588-42AA-A1AC-68C245DEB48B}" dt="2023-11-16T00:05:50.494" v="1911" actId="20577"/>
          <ac:spMkLst>
            <pc:docMk/>
            <pc:sldMk cId="2914662022" sldId="331"/>
            <ac:spMk id="3" creationId="{C2F922CA-42B0-2FB6-B875-AF38BC7608C0}"/>
          </ac:spMkLst>
        </pc:spChg>
        <pc:spChg chg="mod">
          <ac:chgData name="Moon Gray" userId="95a19b3482f09ad5" providerId="LiveId" clId="{4F9E9363-2588-42AA-A1AC-68C245DEB48B}" dt="2023-11-16T00:12:09.495" v="2206" actId="20577"/>
          <ac:spMkLst>
            <pc:docMk/>
            <pc:sldMk cId="2914662022" sldId="331"/>
            <ac:spMk id="4" creationId="{271D8C48-7179-C58B-2396-CB26C5559F2C}"/>
          </ac:spMkLst>
        </pc:spChg>
      </pc:sldChg>
      <pc:sldChg chg="addSp modSp mod">
        <pc:chgData name="Moon Gray" userId="95a19b3482f09ad5" providerId="LiveId" clId="{4F9E9363-2588-42AA-A1AC-68C245DEB48B}" dt="2023-11-15T22:26:28.239" v="912" actId="20577"/>
        <pc:sldMkLst>
          <pc:docMk/>
          <pc:sldMk cId="3155462942" sldId="332"/>
        </pc:sldMkLst>
        <pc:spChg chg="mod">
          <ac:chgData name="Moon Gray" userId="95a19b3482f09ad5" providerId="LiveId" clId="{4F9E9363-2588-42AA-A1AC-68C245DEB48B}" dt="2023-11-15T22:26:28.239" v="912" actId="20577"/>
          <ac:spMkLst>
            <pc:docMk/>
            <pc:sldMk cId="3155462942" sldId="332"/>
            <ac:spMk id="2" creationId="{F27D60B4-25A9-B901-FB32-C8443F68D046}"/>
          </ac:spMkLst>
        </pc:spChg>
        <pc:spChg chg="mod">
          <ac:chgData name="Moon Gray" userId="95a19b3482f09ad5" providerId="LiveId" clId="{4F9E9363-2588-42AA-A1AC-68C245DEB48B}" dt="2023-11-15T22:17:34.135" v="889" actId="20577"/>
          <ac:spMkLst>
            <pc:docMk/>
            <pc:sldMk cId="3155462942" sldId="332"/>
            <ac:spMk id="3" creationId="{C2F922CA-42B0-2FB6-B875-AF38BC7608C0}"/>
          </ac:spMkLst>
        </pc:spChg>
        <pc:spChg chg="mod">
          <ac:chgData name="Moon Gray" userId="95a19b3482f09ad5" providerId="LiveId" clId="{4F9E9363-2588-42AA-A1AC-68C245DEB48B}" dt="2023-11-15T22:12:23.115" v="875" actId="20577"/>
          <ac:spMkLst>
            <pc:docMk/>
            <pc:sldMk cId="3155462942" sldId="332"/>
            <ac:spMk id="4" creationId="{271D8C48-7179-C58B-2396-CB26C5559F2C}"/>
          </ac:spMkLst>
        </pc:spChg>
        <pc:picChg chg="add mod">
          <ac:chgData name="Moon Gray" userId="95a19b3482f09ad5" providerId="LiveId" clId="{4F9E9363-2588-42AA-A1AC-68C245DEB48B}" dt="2023-11-15T21:55:12.451" v="411"/>
          <ac:picMkLst>
            <pc:docMk/>
            <pc:sldMk cId="3155462942" sldId="332"/>
            <ac:picMk id="5" creationId="{7EFB1BF5-8E9D-C006-4A5D-10D682226F00}"/>
          </ac:picMkLst>
        </pc:picChg>
        <pc:picChg chg="add mod">
          <ac:chgData name="Moon Gray" userId="95a19b3482f09ad5" providerId="LiveId" clId="{4F9E9363-2588-42AA-A1AC-68C245DEB48B}" dt="2023-11-15T22:25:39.671" v="892" actId="1076"/>
          <ac:picMkLst>
            <pc:docMk/>
            <pc:sldMk cId="3155462942" sldId="332"/>
            <ac:picMk id="7" creationId="{91E4C5BA-0422-377A-E584-9405297EAAE8}"/>
          </ac:picMkLst>
        </pc:picChg>
      </pc:sldChg>
      <pc:sldChg chg="delSp modSp add mod">
        <pc:chgData name="Moon Gray" userId="95a19b3482f09ad5" providerId="LiveId" clId="{4F9E9363-2588-42AA-A1AC-68C245DEB48B}" dt="2023-11-15T22:25:55.527" v="893" actId="5793"/>
        <pc:sldMkLst>
          <pc:docMk/>
          <pc:sldMk cId="3560826845" sldId="333"/>
        </pc:sldMkLst>
        <pc:spChg chg="mod">
          <ac:chgData name="Moon Gray" userId="95a19b3482f09ad5" providerId="LiveId" clId="{4F9E9363-2588-42AA-A1AC-68C245DEB48B}" dt="2023-11-15T22:04:53.615" v="602" actId="20577"/>
          <ac:spMkLst>
            <pc:docMk/>
            <pc:sldMk cId="3560826845" sldId="333"/>
            <ac:spMk id="2" creationId="{F27D60B4-25A9-B901-FB32-C8443F68D046}"/>
          </ac:spMkLst>
        </pc:spChg>
        <pc:spChg chg="mod">
          <ac:chgData name="Moon Gray" userId="95a19b3482f09ad5" providerId="LiveId" clId="{4F9E9363-2588-42AA-A1AC-68C245DEB48B}" dt="2023-11-15T22:04:26.992" v="568" actId="12"/>
          <ac:spMkLst>
            <pc:docMk/>
            <pc:sldMk cId="3560826845" sldId="333"/>
            <ac:spMk id="3" creationId="{C2F922CA-42B0-2FB6-B875-AF38BC7608C0}"/>
          </ac:spMkLst>
        </pc:spChg>
        <pc:spChg chg="mod">
          <ac:chgData name="Moon Gray" userId="95a19b3482f09ad5" providerId="LiveId" clId="{4F9E9363-2588-42AA-A1AC-68C245DEB48B}" dt="2023-11-15T22:25:55.527" v="893" actId="5793"/>
          <ac:spMkLst>
            <pc:docMk/>
            <pc:sldMk cId="3560826845" sldId="333"/>
            <ac:spMk id="4" creationId="{271D8C48-7179-C58B-2396-CB26C5559F2C}"/>
          </ac:spMkLst>
        </pc:spChg>
        <pc:picChg chg="del">
          <ac:chgData name="Moon Gray" userId="95a19b3482f09ad5" providerId="LiveId" clId="{4F9E9363-2588-42AA-A1AC-68C245DEB48B}" dt="2023-11-15T22:04:22.801" v="567" actId="478"/>
          <ac:picMkLst>
            <pc:docMk/>
            <pc:sldMk cId="3560826845" sldId="333"/>
            <ac:picMk id="5" creationId="{DFEC8540-27CC-588D-880D-6A00C17EA3DD}"/>
          </ac:picMkLst>
        </pc:picChg>
        <pc:picChg chg="del">
          <ac:chgData name="Moon Gray" userId="95a19b3482f09ad5" providerId="LiveId" clId="{4F9E9363-2588-42AA-A1AC-68C245DEB48B}" dt="2023-11-15T22:04:31.121" v="569" actId="478"/>
          <ac:picMkLst>
            <pc:docMk/>
            <pc:sldMk cId="3560826845" sldId="333"/>
            <ac:picMk id="6" creationId="{E9B637EA-5578-6C15-AFD5-310A069A6F11}"/>
          </ac:picMkLst>
        </pc:picChg>
      </pc:sldChg>
      <pc:sldChg chg="addSp delSp modSp add mod">
        <pc:chgData name="Moon Gray" userId="95a19b3482f09ad5" providerId="LiveId" clId="{4F9E9363-2588-42AA-A1AC-68C245DEB48B}" dt="2023-11-15T22:40:49.032" v="1161" actId="20577"/>
        <pc:sldMkLst>
          <pc:docMk/>
          <pc:sldMk cId="672024104" sldId="334"/>
        </pc:sldMkLst>
        <pc:spChg chg="mod">
          <ac:chgData name="Moon Gray" userId="95a19b3482f09ad5" providerId="LiveId" clId="{4F9E9363-2588-42AA-A1AC-68C245DEB48B}" dt="2023-11-15T22:26:09.192" v="907" actId="20577"/>
          <ac:spMkLst>
            <pc:docMk/>
            <pc:sldMk cId="672024104" sldId="334"/>
            <ac:spMk id="2" creationId="{F27D60B4-25A9-B901-FB32-C8443F68D046}"/>
          </ac:spMkLst>
        </pc:spChg>
        <pc:spChg chg="mod">
          <ac:chgData name="Moon Gray" userId="95a19b3482f09ad5" providerId="LiveId" clId="{4F9E9363-2588-42AA-A1AC-68C245DEB48B}" dt="2023-11-15T22:40:49.032" v="1161" actId="20577"/>
          <ac:spMkLst>
            <pc:docMk/>
            <pc:sldMk cId="672024104" sldId="334"/>
            <ac:spMk id="4" creationId="{271D8C48-7179-C58B-2396-CB26C5559F2C}"/>
          </ac:spMkLst>
        </pc:spChg>
        <pc:picChg chg="add del mod">
          <ac:chgData name="Moon Gray" userId="95a19b3482f09ad5" providerId="LiveId" clId="{4F9E9363-2588-42AA-A1AC-68C245DEB48B}" dt="2023-11-15T22:27:40.433" v="1025" actId="478"/>
          <ac:picMkLst>
            <pc:docMk/>
            <pc:sldMk cId="672024104" sldId="334"/>
            <ac:picMk id="1026" creationId="{20195A63-A777-8272-7B1A-44284030B687}"/>
          </ac:picMkLst>
        </pc:picChg>
        <pc:picChg chg="add del mod">
          <ac:chgData name="Moon Gray" userId="95a19b3482f09ad5" providerId="LiveId" clId="{4F9E9363-2588-42AA-A1AC-68C245DEB48B}" dt="2023-11-15T22:28:28.487" v="1028" actId="478"/>
          <ac:picMkLst>
            <pc:docMk/>
            <pc:sldMk cId="672024104" sldId="334"/>
            <ac:picMk id="1028" creationId="{44219F59-E9E0-791B-1612-CE49CDD6F626}"/>
          </ac:picMkLst>
        </pc:picChg>
        <pc:picChg chg="add mod">
          <ac:chgData name="Moon Gray" userId="95a19b3482f09ad5" providerId="LiveId" clId="{4F9E9363-2588-42AA-A1AC-68C245DEB48B}" dt="2023-11-15T22:28:49.622" v="1031" actId="1076"/>
          <ac:picMkLst>
            <pc:docMk/>
            <pc:sldMk cId="672024104" sldId="334"/>
            <ac:picMk id="1030" creationId="{97635E00-7FBE-592C-7ACE-5C913ADC637E}"/>
          </ac:picMkLst>
        </pc:picChg>
      </pc:sldChg>
      <pc:sldChg chg="addSp delSp modSp add mod">
        <pc:chgData name="Moon Gray" userId="95a19b3482f09ad5" providerId="LiveId" clId="{4F9E9363-2588-42AA-A1AC-68C245DEB48B}" dt="2023-11-15T22:41:43.285" v="1166" actId="14100"/>
        <pc:sldMkLst>
          <pc:docMk/>
          <pc:sldMk cId="1940735684" sldId="335"/>
        </pc:sldMkLst>
        <pc:spChg chg="mod">
          <ac:chgData name="Moon Gray" userId="95a19b3482f09ad5" providerId="LiveId" clId="{4F9E9363-2588-42AA-A1AC-68C245DEB48B}" dt="2023-11-15T22:38:14.041" v="1143" actId="20577"/>
          <ac:spMkLst>
            <pc:docMk/>
            <pc:sldMk cId="1940735684" sldId="335"/>
            <ac:spMk id="4" creationId="{271D8C48-7179-C58B-2396-CB26C5559F2C}"/>
          </ac:spMkLst>
        </pc:spChg>
        <pc:picChg chg="del">
          <ac:chgData name="Moon Gray" userId="95a19b3482f09ad5" providerId="LiveId" clId="{4F9E9363-2588-42AA-A1AC-68C245DEB48B}" dt="2023-11-15T22:41:27.777" v="1162" actId="478"/>
          <ac:picMkLst>
            <pc:docMk/>
            <pc:sldMk cId="1940735684" sldId="335"/>
            <ac:picMk id="7" creationId="{91E4C5BA-0422-377A-E584-9405297EAAE8}"/>
          </ac:picMkLst>
        </pc:picChg>
        <pc:picChg chg="add mod">
          <ac:chgData name="Moon Gray" userId="95a19b3482f09ad5" providerId="LiveId" clId="{4F9E9363-2588-42AA-A1AC-68C245DEB48B}" dt="2023-11-15T22:41:43.285" v="1166" actId="14100"/>
          <ac:picMkLst>
            <pc:docMk/>
            <pc:sldMk cId="1940735684" sldId="335"/>
            <ac:picMk id="8" creationId="{0624482F-902B-CD9B-52E3-4C40B5ED76CF}"/>
          </ac:picMkLst>
        </pc:picChg>
      </pc:sldChg>
      <pc:sldChg chg="delSp modSp add mod">
        <pc:chgData name="Moon Gray" userId="95a19b3482f09ad5" providerId="LiveId" clId="{4F9E9363-2588-42AA-A1AC-68C245DEB48B}" dt="2023-11-15T22:42:08.335" v="1189" actId="20577"/>
        <pc:sldMkLst>
          <pc:docMk/>
          <pc:sldMk cId="3343838134" sldId="336"/>
        </pc:sldMkLst>
        <pc:spChg chg="mod">
          <ac:chgData name="Moon Gray" userId="95a19b3482f09ad5" providerId="LiveId" clId="{4F9E9363-2588-42AA-A1AC-68C245DEB48B}" dt="2023-11-15T22:29:42.472" v="1057" actId="20577"/>
          <ac:spMkLst>
            <pc:docMk/>
            <pc:sldMk cId="3343838134" sldId="336"/>
            <ac:spMk id="2" creationId="{F27D60B4-25A9-B901-FB32-C8443F68D046}"/>
          </ac:spMkLst>
        </pc:spChg>
        <pc:spChg chg="mod">
          <ac:chgData name="Moon Gray" userId="95a19b3482f09ad5" providerId="LiveId" clId="{4F9E9363-2588-42AA-A1AC-68C245DEB48B}" dt="2023-11-15T22:29:40.371" v="1055" actId="20577"/>
          <ac:spMkLst>
            <pc:docMk/>
            <pc:sldMk cId="3343838134" sldId="336"/>
            <ac:spMk id="3" creationId="{C2F922CA-42B0-2FB6-B875-AF38BC7608C0}"/>
          </ac:spMkLst>
        </pc:spChg>
        <pc:spChg chg="mod">
          <ac:chgData name="Moon Gray" userId="95a19b3482f09ad5" providerId="LiveId" clId="{4F9E9363-2588-42AA-A1AC-68C245DEB48B}" dt="2023-11-15T22:42:08.335" v="1189" actId="20577"/>
          <ac:spMkLst>
            <pc:docMk/>
            <pc:sldMk cId="3343838134" sldId="336"/>
            <ac:spMk id="4" creationId="{271D8C48-7179-C58B-2396-CB26C5559F2C}"/>
          </ac:spMkLst>
        </pc:spChg>
        <pc:picChg chg="del">
          <ac:chgData name="Moon Gray" userId="95a19b3482f09ad5" providerId="LiveId" clId="{4F9E9363-2588-42AA-A1AC-68C245DEB48B}" dt="2023-11-15T22:29:40.990" v="1056" actId="478"/>
          <ac:picMkLst>
            <pc:docMk/>
            <pc:sldMk cId="3343838134" sldId="336"/>
            <ac:picMk id="5" creationId="{7EFB1BF5-8E9D-C006-4A5D-10D682226F00}"/>
          </ac:picMkLst>
        </pc:picChg>
        <pc:picChg chg="del">
          <ac:chgData name="Moon Gray" userId="95a19b3482f09ad5" providerId="LiveId" clId="{4F9E9363-2588-42AA-A1AC-68C245DEB48B}" dt="2023-11-15T22:29:20.511" v="1034" actId="478"/>
          <ac:picMkLst>
            <pc:docMk/>
            <pc:sldMk cId="3343838134" sldId="336"/>
            <ac:picMk id="7" creationId="{91E4C5BA-0422-377A-E584-9405297EAAE8}"/>
          </ac:picMkLst>
        </pc:picChg>
      </pc:sldChg>
      <pc:sldChg chg="addSp delSp modSp add mod">
        <pc:chgData name="Moon Gray" userId="95a19b3482f09ad5" providerId="LiveId" clId="{4F9E9363-2588-42AA-A1AC-68C245DEB48B}" dt="2023-11-15T23:25:14.534" v="1424" actId="1076"/>
        <pc:sldMkLst>
          <pc:docMk/>
          <pc:sldMk cId="2704960256" sldId="337"/>
        </pc:sldMkLst>
        <pc:spChg chg="mod">
          <ac:chgData name="Moon Gray" userId="95a19b3482f09ad5" providerId="LiveId" clId="{4F9E9363-2588-42AA-A1AC-68C245DEB48B}" dt="2023-11-15T23:22:26.023" v="1420" actId="20577"/>
          <ac:spMkLst>
            <pc:docMk/>
            <pc:sldMk cId="2704960256" sldId="337"/>
            <ac:spMk id="4" creationId="{271D8C48-7179-C58B-2396-CB26C5559F2C}"/>
          </ac:spMkLst>
        </pc:spChg>
        <pc:picChg chg="add mod">
          <ac:chgData name="Moon Gray" userId="95a19b3482f09ad5" providerId="LiveId" clId="{4F9E9363-2588-42AA-A1AC-68C245DEB48B}" dt="2023-11-15T23:21:18.977" v="1316" actId="14100"/>
          <ac:picMkLst>
            <pc:docMk/>
            <pc:sldMk cId="2704960256" sldId="337"/>
            <ac:picMk id="7" creationId="{A500970D-8614-B03D-EE72-90EFAA130F1B}"/>
          </ac:picMkLst>
        </pc:picChg>
        <pc:picChg chg="del">
          <ac:chgData name="Moon Gray" userId="95a19b3482f09ad5" providerId="LiveId" clId="{4F9E9363-2588-42AA-A1AC-68C245DEB48B}" dt="2023-11-15T23:20:56.902" v="1310" actId="478"/>
          <ac:picMkLst>
            <pc:docMk/>
            <pc:sldMk cId="2704960256" sldId="337"/>
            <ac:picMk id="8" creationId="{0624482F-902B-CD9B-52E3-4C40B5ED76CF}"/>
          </ac:picMkLst>
        </pc:picChg>
        <pc:picChg chg="add mod">
          <ac:chgData name="Moon Gray" userId="95a19b3482f09ad5" providerId="LiveId" clId="{4F9E9363-2588-42AA-A1AC-68C245DEB48B}" dt="2023-11-15T23:21:21.566" v="1317" actId="1076"/>
          <ac:picMkLst>
            <pc:docMk/>
            <pc:sldMk cId="2704960256" sldId="337"/>
            <ac:picMk id="10" creationId="{E30AC360-8AE0-B351-CFCB-17BB32FA0491}"/>
          </ac:picMkLst>
        </pc:picChg>
        <pc:picChg chg="add mod">
          <ac:chgData name="Moon Gray" userId="95a19b3482f09ad5" providerId="LiveId" clId="{4F9E9363-2588-42AA-A1AC-68C245DEB48B}" dt="2023-11-15T23:25:14.534" v="1424" actId="1076"/>
          <ac:picMkLst>
            <pc:docMk/>
            <pc:sldMk cId="2704960256" sldId="337"/>
            <ac:picMk id="12" creationId="{82430A6F-991D-E0FF-0ACD-3E55B0A44FD3}"/>
          </ac:picMkLst>
        </pc:picChg>
      </pc:sldChg>
      <pc:sldChg chg="modSp add mod ord">
        <pc:chgData name="Moon Gray" userId="95a19b3482f09ad5" providerId="LiveId" clId="{4F9E9363-2588-42AA-A1AC-68C245DEB48B}" dt="2023-11-15T22:44:20.595" v="1257"/>
        <pc:sldMkLst>
          <pc:docMk/>
          <pc:sldMk cId="869257359" sldId="338"/>
        </pc:sldMkLst>
        <pc:spChg chg="mod">
          <ac:chgData name="Moon Gray" userId="95a19b3482f09ad5" providerId="LiveId" clId="{4F9E9363-2588-42AA-A1AC-68C245DEB48B}" dt="2023-11-15T22:44:15.926" v="1255" actId="12"/>
          <ac:spMkLst>
            <pc:docMk/>
            <pc:sldMk cId="869257359" sldId="338"/>
            <ac:spMk id="4" creationId="{271D8C48-7179-C58B-2396-CB26C5559F2C}"/>
          </ac:spMkLst>
        </pc:spChg>
      </pc:sldChg>
      <pc:sldChg chg="addSp delSp modSp add mod">
        <pc:chgData name="Moon Gray" userId="95a19b3482f09ad5" providerId="LiveId" clId="{4F9E9363-2588-42AA-A1AC-68C245DEB48B}" dt="2023-11-15T23:32:53.129" v="1621" actId="20577"/>
        <pc:sldMkLst>
          <pc:docMk/>
          <pc:sldMk cId="1949073292" sldId="339"/>
        </pc:sldMkLst>
        <pc:spChg chg="mod">
          <ac:chgData name="Moon Gray" userId="95a19b3482f09ad5" providerId="LiveId" clId="{4F9E9363-2588-42AA-A1AC-68C245DEB48B}" dt="2023-11-15T23:31:00.887" v="1525" actId="20577"/>
          <ac:spMkLst>
            <pc:docMk/>
            <pc:sldMk cId="1949073292" sldId="339"/>
            <ac:spMk id="2" creationId="{F27D60B4-25A9-B901-FB32-C8443F68D046}"/>
          </ac:spMkLst>
        </pc:spChg>
        <pc:spChg chg="mod">
          <ac:chgData name="Moon Gray" userId="95a19b3482f09ad5" providerId="LiveId" clId="{4F9E9363-2588-42AA-A1AC-68C245DEB48B}" dt="2023-11-15T23:30:10.427" v="1426" actId="6549"/>
          <ac:spMkLst>
            <pc:docMk/>
            <pc:sldMk cId="1949073292" sldId="339"/>
            <ac:spMk id="3" creationId="{C2F922CA-42B0-2FB6-B875-AF38BC7608C0}"/>
          </ac:spMkLst>
        </pc:spChg>
        <pc:spChg chg="mod">
          <ac:chgData name="Moon Gray" userId="95a19b3482f09ad5" providerId="LiveId" clId="{4F9E9363-2588-42AA-A1AC-68C245DEB48B}" dt="2023-11-15T23:32:53.129" v="1621" actId="20577"/>
          <ac:spMkLst>
            <pc:docMk/>
            <pc:sldMk cId="1949073292" sldId="339"/>
            <ac:spMk id="4" creationId="{271D8C48-7179-C58B-2396-CB26C5559F2C}"/>
          </ac:spMkLst>
        </pc:spChg>
        <pc:spChg chg="add mod">
          <ac:chgData name="Moon Gray" userId="95a19b3482f09ad5" providerId="LiveId" clId="{4F9E9363-2588-42AA-A1AC-68C245DEB48B}" dt="2023-11-15T23:31:56.878" v="1564" actId="12"/>
          <ac:spMkLst>
            <pc:docMk/>
            <pc:sldMk cId="1949073292" sldId="339"/>
            <ac:spMk id="6" creationId="{DCDA9CCB-1A3D-4313-57A5-5851B9BB36C4}"/>
          </ac:spMkLst>
        </pc:spChg>
        <pc:picChg chg="del">
          <ac:chgData name="Moon Gray" userId="95a19b3482f09ad5" providerId="LiveId" clId="{4F9E9363-2588-42AA-A1AC-68C245DEB48B}" dt="2023-11-15T23:30:13.199" v="1427" actId="478"/>
          <ac:picMkLst>
            <pc:docMk/>
            <pc:sldMk cId="1949073292" sldId="339"/>
            <ac:picMk id="5" creationId="{7EFB1BF5-8E9D-C006-4A5D-10D682226F00}"/>
          </ac:picMkLst>
        </pc:picChg>
        <pc:picChg chg="del">
          <ac:chgData name="Moon Gray" userId="95a19b3482f09ad5" providerId="LiveId" clId="{4F9E9363-2588-42AA-A1AC-68C245DEB48B}" dt="2023-11-15T23:31:09.392" v="1528" actId="478"/>
          <ac:picMkLst>
            <pc:docMk/>
            <pc:sldMk cId="1949073292" sldId="339"/>
            <ac:picMk id="7" creationId="{A500970D-8614-B03D-EE72-90EFAA130F1B}"/>
          </ac:picMkLst>
        </pc:picChg>
        <pc:picChg chg="del">
          <ac:chgData name="Moon Gray" userId="95a19b3482f09ad5" providerId="LiveId" clId="{4F9E9363-2588-42AA-A1AC-68C245DEB48B}" dt="2023-11-15T23:31:07.542" v="1527" actId="478"/>
          <ac:picMkLst>
            <pc:docMk/>
            <pc:sldMk cId="1949073292" sldId="339"/>
            <ac:picMk id="10" creationId="{E30AC360-8AE0-B351-CFCB-17BB32FA0491}"/>
          </ac:picMkLst>
        </pc:picChg>
        <pc:picChg chg="del">
          <ac:chgData name="Moon Gray" userId="95a19b3482f09ad5" providerId="LiveId" clId="{4F9E9363-2588-42AA-A1AC-68C245DEB48B}" dt="2023-11-15T23:31:05.925" v="1526" actId="478"/>
          <ac:picMkLst>
            <pc:docMk/>
            <pc:sldMk cId="1949073292" sldId="339"/>
            <ac:picMk id="12" creationId="{82430A6F-991D-E0FF-0ACD-3E55B0A44FD3}"/>
          </ac:picMkLst>
        </pc:picChg>
      </pc:sldChg>
      <pc:sldChg chg="delSp modSp add mod ord">
        <pc:chgData name="Moon Gray" userId="95a19b3482f09ad5" providerId="LiveId" clId="{4F9E9363-2588-42AA-A1AC-68C245DEB48B}" dt="2023-11-16T00:15:47.974" v="2364" actId="20577"/>
        <pc:sldMkLst>
          <pc:docMk/>
          <pc:sldMk cId="4026664854" sldId="340"/>
        </pc:sldMkLst>
        <pc:spChg chg="mod">
          <ac:chgData name="Moon Gray" userId="95a19b3482f09ad5" providerId="LiveId" clId="{4F9E9363-2588-42AA-A1AC-68C245DEB48B}" dt="2023-11-16T00:14:07.079" v="2277" actId="20577"/>
          <ac:spMkLst>
            <pc:docMk/>
            <pc:sldMk cId="4026664854" sldId="340"/>
            <ac:spMk id="3" creationId="{C2F922CA-42B0-2FB6-B875-AF38BC7608C0}"/>
          </ac:spMkLst>
        </pc:spChg>
        <pc:spChg chg="mod">
          <ac:chgData name="Moon Gray" userId="95a19b3482f09ad5" providerId="LiveId" clId="{4F9E9363-2588-42AA-A1AC-68C245DEB48B}" dt="2023-11-16T00:15:47.974" v="2364" actId="20577"/>
          <ac:spMkLst>
            <pc:docMk/>
            <pc:sldMk cId="4026664854" sldId="340"/>
            <ac:spMk id="4" creationId="{271D8C48-7179-C58B-2396-CB26C5559F2C}"/>
          </ac:spMkLst>
        </pc:spChg>
        <pc:picChg chg="del">
          <ac:chgData name="Moon Gray" userId="95a19b3482f09ad5" providerId="LiveId" clId="{4F9E9363-2588-42AA-A1AC-68C245DEB48B}" dt="2023-11-16T00:05:33.102" v="1903" actId="478"/>
          <ac:picMkLst>
            <pc:docMk/>
            <pc:sldMk cId="4026664854" sldId="340"/>
            <ac:picMk id="7" creationId="{A500970D-8614-B03D-EE72-90EFAA130F1B}"/>
          </ac:picMkLst>
        </pc:picChg>
        <pc:picChg chg="del">
          <ac:chgData name="Moon Gray" userId="95a19b3482f09ad5" providerId="LiveId" clId="{4F9E9363-2588-42AA-A1AC-68C245DEB48B}" dt="2023-11-16T00:05:32.014" v="1901" actId="478"/>
          <ac:picMkLst>
            <pc:docMk/>
            <pc:sldMk cId="4026664854" sldId="340"/>
            <ac:picMk id="10" creationId="{E30AC360-8AE0-B351-CFCB-17BB32FA0491}"/>
          </ac:picMkLst>
        </pc:picChg>
        <pc:picChg chg="del">
          <ac:chgData name="Moon Gray" userId="95a19b3482f09ad5" providerId="LiveId" clId="{4F9E9363-2588-42AA-A1AC-68C245DEB48B}" dt="2023-11-16T00:05:32.456" v="1902" actId="478"/>
          <ac:picMkLst>
            <pc:docMk/>
            <pc:sldMk cId="4026664854" sldId="340"/>
            <ac:picMk id="12" creationId="{82430A6F-991D-E0FF-0ACD-3E55B0A44FD3}"/>
          </ac:picMkLst>
        </pc:picChg>
      </pc:sldChg>
      <pc:sldChg chg="add del ord">
        <pc:chgData name="Moon Gray" userId="95a19b3482f09ad5" providerId="LiveId" clId="{4F9E9363-2588-42AA-A1AC-68C245DEB48B}" dt="2023-11-16T00:11:36.085" v="2125" actId="47"/>
        <pc:sldMkLst>
          <pc:docMk/>
          <pc:sldMk cId="3628820694" sldId="34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9CB4C-CCF7-4B7B-85A6-FCFA2187BF3D}" type="datetimeFigureOut">
              <a:rPr lang="en-GB" smtClean="0"/>
              <a:t>15/11/2023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 dirty="0"/>
              <a:t>CC.BA - 21.09.16 Innovation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F6605-E66B-4353-A27F-9DF26AD15BA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98137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5F4C7-29B9-4AF3-9C21-2074F9FEBE05}" type="datetimeFigureOut">
              <a:rPr lang="en-GB" smtClean="0"/>
              <a:t>15/11/2023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 dirty="0"/>
              <a:t>CC.BA - 21.09.16 Innovation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5A0EAA-675E-4E68-B7AD-B7D7A00D963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274359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Music on intro, popular track from a game</a:t>
            </a:r>
          </a:p>
        </p:txBody>
      </p:sp>
    </p:spTree>
    <p:extLst>
      <p:ext uri="{BB962C8B-B14F-4D97-AF65-F5344CB8AC3E}">
        <p14:creationId xmlns:p14="http://schemas.microsoft.com/office/powerpoint/2010/main" val="35299360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692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8889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673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1772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126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196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909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25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692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834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98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1366" y="470893"/>
            <a:ext cx="7216346" cy="840661"/>
          </a:xfrm>
          <a:prstGeom prst="rect">
            <a:avLst/>
          </a:prstGeom>
        </p:spPr>
        <p:txBody>
          <a:bodyPr anchor="t"/>
          <a:lstStyle>
            <a:lvl1pPr algn="ctr">
              <a:defRPr sz="6000" strike="noStrik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6563" y="6365067"/>
            <a:ext cx="7201678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 b="1" i="0">
                <a:solidFill>
                  <a:schemeClr val="tx1">
                    <a:lumMod val="8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CC-HND-Games Design</a:t>
            </a:r>
          </a:p>
          <a:p>
            <a:r>
              <a:rPr lang="en-US" dirty="0"/>
              <a:t>Moon Gray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078684" y="6365067"/>
            <a:ext cx="1368457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 b="1" i="0">
                <a:solidFill>
                  <a:schemeClr val="tx1">
                    <a:lumMod val="8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22/09/2016</a:t>
            </a:r>
          </a:p>
        </p:txBody>
      </p:sp>
      <p:pic>
        <p:nvPicPr>
          <p:cNvPr id="7" name="Picture 6" descr="A purple and white logo&#10;&#10;Description automatically generated">
            <a:extLst>
              <a:ext uri="{FF2B5EF4-FFF2-40B4-BE49-F238E27FC236}">
                <a16:creationId xmlns:a16="http://schemas.microsoft.com/office/drawing/2014/main" id="{174FF8D8-DC57-C062-5E6F-CC8064CE23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815" y="4660900"/>
            <a:ext cx="4346369" cy="170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695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1">
    <p:bg>
      <p:bgPr>
        <a:blipFill dpi="0" rotWithShape="1">
          <a:blip r:embed="rId2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0695FCA-6D5C-4FAE-B113-17241440D8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0064" y="185352"/>
            <a:ext cx="6096000" cy="79083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 cap="none" spc="0">
                <a:ln w="0"/>
                <a:solidFill>
                  <a:schemeClr val="accent1"/>
                </a:solidFill>
                <a:effectLst/>
                <a:latin typeface="Montserrat Light" panose="00000400000000000000" pitchFamily="50" charset="0"/>
              </a:defRPr>
            </a:lvl1pPr>
          </a:lstStyle>
          <a:p>
            <a:pPr lvl="0"/>
            <a:endParaRPr lang="en-GB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2473AB8-03F9-46F7-B5A6-EBD8873444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058" y="1365250"/>
            <a:ext cx="7611762" cy="49593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endParaRPr lang="en-US" sz="2000" dirty="0">
              <a:effectLst/>
              <a:latin typeface="Montserrat Light" panose="00000400000000000000" pitchFamily="50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407D678-A6CA-4848-9377-98F2D33175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55965" y="103367"/>
            <a:ext cx="1736035" cy="53506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0" cap="none" spc="0">
                <a:ln w="0"/>
                <a:solidFill>
                  <a:schemeClr val="tx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3pPr marL="914400" indent="0">
              <a:buNone/>
              <a:defRPr/>
            </a:lvl3pPr>
            <a:lvl5pPr marL="1828800" indent="0" algn="l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47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blipFill dpi="0" rotWithShape="1">
          <a:blip r:embed="rId2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7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198354F3-6913-446C-AF52-2416BD0229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0064" y="185352"/>
            <a:ext cx="6096000" cy="79083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 cap="none" spc="0">
                <a:ln w="0"/>
                <a:solidFill>
                  <a:schemeClr val="accent1"/>
                </a:solidFill>
                <a:effectLst/>
                <a:latin typeface="Montserrat Light" panose="00000400000000000000" pitchFamily="50" charset="0"/>
              </a:defRPr>
            </a:lvl1pPr>
          </a:lstStyle>
          <a:p>
            <a:pPr lvl="0"/>
            <a:endParaRPr lang="en-GB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17FFF3A-33C7-4B0B-AFEC-6B02A3EE1F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55965" y="103367"/>
            <a:ext cx="1736035" cy="53506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0" cap="none" spc="0">
                <a:ln w="0"/>
                <a:solidFill>
                  <a:schemeClr val="tx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3pPr marL="914400" indent="0">
              <a:buNone/>
              <a:defRPr/>
            </a:lvl3pPr>
            <a:lvl5pPr marL="1828800" indent="0" algn="l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1E959339-084C-994E-87C9-EED6A40987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058" y="1365250"/>
            <a:ext cx="7611762" cy="49593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endParaRPr lang="en-US" sz="2000" dirty="0">
              <a:effectLst/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05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3">
    <p:bg>
      <p:bgPr>
        <a:blipFill dpi="0" rotWithShape="1">
          <a:blip r:embed="rId2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B6E3B9BA-C023-4DD5-B5E3-AF9E1C7E5E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0064" y="185352"/>
            <a:ext cx="6096000" cy="79083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 cap="none" spc="0">
                <a:ln w="0"/>
                <a:solidFill>
                  <a:schemeClr val="accent1"/>
                </a:solidFill>
                <a:effectLst/>
                <a:latin typeface="Montserrat Light" panose="00000400000000000000" pitchFamily="50" charset="0"/>
              </a:defRPr>
            </a:lvl1pPr>
          </a:lstStyle>
          <a:p>
            <a:pPr lvl="0"/>
            <a:endParaRPr lang="en-GB" dirty="0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2466F317-9AD4-4DF1-AB4D-F5F0D6396C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55965" y="103367"/>
            <a:ext cx="1736035" cy="53506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0" cap="none" spc="0">
                <a:ln w="0"/>
                <a:solidFill>
                  <a:schemeClr val="tx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3pPr marL="914400" indent="0">
              <a:buNone/>
              <a:defRPr/>
            </a:lvl3pPr>
            <a:lvl5pPr marL="1828800" indent="0" algn="l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C4283C58-A8FD-5E41-836C-A210E53683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058" y="1365250"/>
            <a:ext cx="7611762" cy="49593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endParaRPr lang="en-US" sz="2000" dirty="0">
              <a:effectLst/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083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4">
    <p:bg>
      <p:bgPr>
        <a:blipFill dpi="0" rotWithShape="1">
          <a:blip r:embed="rId2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E27AB8EC-E474-4BE8-85B1-263B6F85B7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0064" y="185352"/>
            <a:ext cx="6096000" cy="79083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 cap="none" spc="0">
                <a:ln w="0"/>
                <a:solidFill>
                  <a:schemeClr val="accent1"/>
                </a:solidFill>
                <a:effectLst/>
                <a:latin typeface="Montserrat Light" panose="00000400000000000000" pitchFamily="50" charset="0"/>
              </a:defRPr>
            </a:lvl1pPr>
          </a:lstStyle>
          <a:p>
            <a:pPr lvl="0"/>
            <a:endParaRPr lang="en-GB" dirty="0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CAD1AF3D-876E-4AE5-8EC4-9354560DB8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55965" y="103367"/>
            <a:ext cx="1736035" cy="53506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0" cap="none" spc="0">
                <a:ln w="0"/>
                <a:solidFill>
                  <a:schemeClr val="tx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3pPr marL="914400" indent="0">
              <a:buNone/>
              <a:defRPr/>
            </a:lvl3pPr>
            <a:lvl5pPr marL="1828800" indent="0" algn="l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17786DB0-A4B8-0640-A7FD-90971D36A3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058" y="1365250"/>
            <a:ext cx="7611762" cy="49593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endParaRPr lang="en-US" sz="2000" dirty="0">
              <a:effectLst/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64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5B76378-96E9-4EAC-97DB-685BDFFF5D46}"/>
              </a:ext>
            </a:extLst>
          </p:cNvPr>
          <p:cNvSpPr/>
          <p:nvPr userDrawn="1"/>
        </p:nvSpPr>
        <p:spPr>
          <a:xfrm>
            <a:off x="10447141" y="0"/>
            <a:ext cx="1744859" cy="6858000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4E9E7AD7-2D7E-44C5-97D5-DF28EDAD1A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66563" y="6365067"/>
            <a:ext cx="7201678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 b="1" i="0">
                <a:solidFill>
                  <a:schemeClr val="tx1">
                    <a:lumMod val="8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CC-HND-Games Design</a:t>
            </a:r>
          </a:p>
          <a:p>
            <a:r>
              <a:rPr lang="en-US" dirty="0"/>
              <a:t>Moon Gray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A2F298D1-9FCE-4A92-9588-5C944C145E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78684" y="6365067"/>
            <a:ext cx="1368457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 b="1" i="0">
                <a:solidFill>
                  <a:schemeClr val="tx1">
                    <a:lumMod val="8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22/09/2016</a:t>
            </a:r>
          </a:p>
        </p:txBody>
      </p:sp>
      <p:pic>
        <p:nvPicPr>
          <p:cNvPr id="3" name="Picture 2" descr="A purple and white logo&#10;&#10;Description automatically generated">
            <a:extLst>
              <a:ext uri="{FF2B5EF4-FFF2-40B4-BE49-F238E27FC236}">
                <a16:creationId xmlns:a16="http://schemas.microsoft.com/office/drawing/2014/main" id="{8E8878DB-92B6-57FC-0160-A5D26BC4B3A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167" y="6275752"/>
            <a:ext cx="1386807" cy="54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270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4" r:id="rId1"/>
    <p:sldLayoutId id="2147483935" r:id="rId2"/>
    <p:sldLayoutId id="2147483936" r:id="rId3"/>
    <p:sldLayoutId id="2147483937" r:id="rId4"/>
    <p:sldLayoutId id="2147483938" r:id="rId5"/>
  </p:sldLayoutIdLst>
  <p:hf sldNum="0" hdr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bg1">
              <a:lumMod val="85000"/>
              <a:lumOff val="15000"/>
            </a:schemeClr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unity.com/technology/introduction-to-shader-graph-build-your-shaders-with-a-visual-editor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8.png"/><Relationship Id="rId4" Type="http://schemas.openxmlformats.org/officeDocument/2006/relationships/hyperlink" Target="https://www.youtube.com/watch?v=Ar9eIn4z6XE&amp;ab_channel=Brackeys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blog.unity.com/technology/introduction-to-shader-graph-build-your-shaders-with-a-visual-editor" TargetMode="Externa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8.png"/><Relationship Id="rId4" Type="http://schemas.openxmlformats.org/officeDocument/2006/relationships/hyperlink" Target="https://www.youtube.com/watch?v=Ar9eIn4z6XE&amp;ab_channel=Brackeys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nity3d.com/Packages/com.unity.formats.fbx@4.0/manual/prefabs.html" TargetMode="External"/><Relationship Id="rId2" Type="http://schemas.openxmlformats.org/officeDocument/2006/relationships/hyperlink" Target="https://docs.unity3d.com/Manual/Prefabs.html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unity.com/tutorial/introduction-to-nested-prefabs-1#5cf4db48edbc2a071c0395b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nity3d.com/Manual/class-AudioSource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hyperlink" Target="https://docs.unity3d.com/Packages/com.unity.shadergraph@16.0/manual/index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ocs.unity3d.com/560/Documentation/Manual/ImportingAssets.html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nity3d.com/2019.3/Documentation/Manual/ImportingTextures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hyperlink" Target="https://docs.unity3d.com/Manual/Materials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unity.com/technology/introduction-to-shader-graph-build-your-shaders-with-a-visual-edito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hyperlink" Target="https://www.youtube.com/watch?v=Ar9eIn4z6XE&amp;ab_channel=Brackey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Gam102</a:t>
            </a:r>
            <a:br>
              <a:rPr lang="en-GB" dirty="0"/>
            </a:br>
            <a:r>
              <a:rPr lang="en-GB" dirty="0"/>
              <a:t>Assets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9637712" y="6346402"/>
            <a:ext cx="1600200" cy="365125"/>
          </a:xfrm>
        </p:spPr>
        <p:txBody>
          <a:bodyPr/>
          <a:lstStyle/>
          <a:p>
            <a:r>
              <a:rPr lang="en-US" dirty="0">
                <a:effectLst/>
              </a:rPr>
              <a:t>08.10.23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1169403" y="6346403"/>
            <a:ext cx="7543800" cy="365125"/>
          </a:xfrm>
        </p:spPr>
        <p:txBody>
          <a:bodyPr/>
          <a:lstStyle/>
          <a:p>
            <a:r>
              <a:rPr lang="en-US" dirty="0">
                <a:effectLst/>
              </a:rPr>
              <a:t>GA 2023</a:t>
            </a:r>
          </a:p>
          <a:p>
            <a:r>
              <a:rPr lang="en-US" dirty="0">
                <a:effectLst/>
              </a:rPr>
              <a:t>micheal.gray@Falmouth.ac.uk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A6007-4D7F-482D-945E-4B81913FE2D0}"/>
              </a:ext>
            </a:extLst>
          </p:cNvPr>
          <p:cNvSpPr txBox="1"/>
          <p:nvPr/>
        </p:nvSpPr>
        <p:spPr>
          <a:xfrm>
            <a:off x="12536093" y="2778699"/>
            <a:ext cx="841522" cy="28953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>
            <a:normAutofit fontScale="47500" lnSpcReduction="20000"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Montserrat Light" panose="00000400000000000000" pitchFamily="50" charset="0"/>
              </a:rPr>
              <a:t>Properties</a:t>
            </a:r>
          </a:p>
        </p:txBody>
      </p:sp>
    </p:spTree>
    <p:extLst>
      <p:ext uri="{BB962C8B-B14F-4D97-AF65-F5344CB8AC3E}">
        <p14:creationId xmlns:p14="http://schemas.microsoft.com/office/powerpoint/2010/main" val="117717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057" y="2732566"/>
            <a:ext cx="8740407" cy="3592033"/>
          </a:xfrm>
        </p:spPr>
        <p:txBody>
          <a:bodyPr/>
          <a:lstStyle/>
          <a:p>
            <a:pPr algn="ctr"/>
            <a:r>
              <a:rPr lang="en-GB" i="1" dirty="0"/>
              <a:t>It’s a bit limiting!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3838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Task!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>
                <a:hlinkClick r:id="rId3"/>
              </a:rPr>
              <a:t>Shader Graph</a:t>
            </a:r>
            <a:endParaRPr lang="en-GB" dirty="0"/>
          </a:p>
          <a:p>
            <a:r>
              <a:rPr lang="en-GB" dirty="0">
                <a:hlinkClick r:id="rId4"/>
              </a:rPr>
              <a:t>Shader Basics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Expose the texture slots as 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the textures back in the material editor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 descr="A green star in a circle with a keyhole in the center&#10;&#10;Description automatically generated">
            <a:extLst>
              <a:ext uri="{FF2B5EF4-FFF2-40B4-BE49-F238E27FC236}">
                <a16:creationId xmlns:a16="http://schemas.microsoft.com/office/drawing/2014/main" id="{7EFB1BF5-8E9D-C006-4A5D-10D682226F0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003" y="105292"/>
            <a:ext cx="1259958" cy="12599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24482F-902B-CD9B-52E3-4C40B5ED76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6571" y="2392326"/>
            <a:ext cx="4116648" cy="428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35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057" y="2732566"/>
            <a:ext cx="8740407" cy="3592033"/>
          </a:xfrm>
        </p:spPr>
        <p:txBody>
          <a:bodyPr/>
          <a:lstStyle/>
          <a:p>
            <a:pPr algn="ctr"/>
            <a:r>
              <a:rPr lang="en-GB" i="1" dirty="0"/>
              <a:t>Lets add some additional controls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9257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Task!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>
                <a:hlinkClick r:id="rId3"/>
              </a:rPr>
              <a:t>Shader Graph</a:t>
            </a:r>
            <a:endParaRPr lang="en-GB" dirty="0"/>
          </a:p>
          <a:p>
            <a:r>
              <a:rPr lang="en-GB" dirty="0">
                <a:hlinkClick r:id="rId4"/>
              </a:rPr>
              <a:t>Shader Basics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the colour input nodes back into the shader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additional contrast and power control to roughness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Finish setting up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 descr="A green star in a circle with a keyhole in the center&#10;&#10;Description automatically generated">
            <a:extLst>
              <a:ext uri="{FF2B5EF4-FFF2-40B4-BE49-F238E27FC236}">
                <a16:creationId xmlns:a16="http://schemas.microsoft.com/office/drawing/2014/main" id="{7EFB1BF5-8E9D-C006-4A5D-10D682226F0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003" y="105292"/>
            <a:ext cx="1259958" cy="1259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00970D-8614-B03D-EE72-90EFAA130F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064" y="4245022"/>
            <a:ext cx="5054660" cy="2490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30AC360-8AE0-B351-CFCB-17BB32FA04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5668" y="4245022"/>
            <a:ext cx="4943339" cy="2490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430A6F-991D-E0FF-0ACD-3E55B0A44F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7769" y="2410647"/>
            <a:ext cx="2811238" cy="171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960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Optimization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If your model requires opacity, it may be more cost effective to create a new shader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If your model requires two sides faces make a new shader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Don’t try to make a god shader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CDA9CCB-1A3D-4313-57A5-5851B9BB36C4}"/>
              </a:ext>
            </a:extLst>
          </p:cNvPr>
          <p:cNvSpPr txBox="1">
            <a:spLocks/>
          </p:cNvSpPr>
          <p:nvPr/>
        </p:nvSpPr>
        <p:spPr>
          <a:xfrm>
            <a:off x="10441924" y="33538"/>
            <a:ext cx="1736035" cy="535066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000" b="0" kern="1200" cap="none" spc="0">
                <a:ln w="0"/>
                <a:solidFill>
                  <a:schemeClr val="tx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Add the colour input nodes back into the shader</a:t>
            </a:r>
          </a:p>
          <a:p>
            <a:r>
              <a:rPr lang="en-GB" dirty="0"/>
              <a:t>Add additional contrast and power control to roughness</a:t>
            </a:r>
          </a:p>
          <a:p>
            <a:r>
              <a:rPr lang="en-GB" dirty="0"/>
              <a:t>Finish setting up the model</a:t>
            </a:r>
          </a:p>
        </p:txBody>
      </p:sp>
    </p:spTree>
    <p:extLst>
      <p:ext uri="{BB962C8B-B14F-4D97-AF65-F5344CB8AC3E}">
        <p14:creationId xmlns:p14="http://schemas.microsoft.com/office/powerpoint/2010/main" val="1949073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Prefabs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Prefabs</a:t>
            </a:r>
            <a:endParaRPr lang="en-GB" dirty="0"/>
          </a:p>
          <a:p>
            <a:r>
              <a:rPr lang="en-GB" dirty="0">
                <a:hlinkClick r:id="rId3"/>
              </a:rPr>
              <a:t>Variant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Prefabs are one of the best features of Unity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Imported models are considered model prefabs and are read only, they are limited but may do the job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My preference is make everything a prefab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Prefabs can also be nested inside of other prefabs creating additional control</a:t>
            </a:r>
          </a:p>
        </p:txBody>
      </p:sp>
    </p:spTree>
    <p:extLst>
      <p:ext uri="{BB962C8B-B14F-4D97-AF65-F5344CB8AC3E}">
        <p14:creationId xmlns:p14="http://schemas.microsoft.com/office/powerpoint/2010/main" val="2914662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Task!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>
                <a:hlinkClick r:id="rId3"/>
              </a:rPr>
              <a:t>Nested Prefabs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Create a new prefab variant of your asset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Place this in the scene several times (</a:t>
            </a:r>
            <a:r>
              <a:rPr lang="en-GB" i="1" dirty="0"/>
              <a:t>Notice the pivot point is now set</a:t>
            </a:r>
            <a:r>
              <a:rPr lang="en-GB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Open the prefab in the scene and delete or change one thing, all instances will now update and change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Revert this by opening the prefab in the project window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Create a new prefab and nest it into the original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Apply this to all objects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Now change something on the new prefab and see </a:t>
            </a:r>
            <a:r>
              <a:rPr lang="en-GB"/>
              <a:t>it change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 descr="A green star in a circle with a keyhole in the center&#10;&#10;Description automatically generated">
            <a:extLst>
              <a:ext uri="{FF2B5EF4-FFF2-40B4-BE49-F238E27FC236}">
                <a16:creationId xmlns:a16="http://schemas.microsoft.com/office/drawing/2014/main" id="{7EFB1BF5-8E9D-C006-4A5D-10D682226F0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003" y="105292"/>
            <a:ext cx="1259958" cy="125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664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F48625-E7B4-9E29-404E-08288E7B01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B6F33-3E06-1899-FFCC-F0A5DA80B4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057" y="1817784"/>
            <a:ext cx="8735667" cy="4506816"/>
          </a:xfrm>
        </p:spPr>
        <p:txBody>
          <a:bodyPr/>
          <a:lstStyle/>
          <a:p>
            <a:pPr algn="ctr"/>
            <a:r>
              <a:rPr lang="en-GB" i="1" dirty="0"/>
              <a:t>In this session you will be introduced to importing and setting up assets for production.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F1F3-1AC3-66C0-BB95-23E0A5197F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658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FE1C11-E1F4-4BEC-B319-0FBD7CD373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chemeClr val="bg1">
                    <a:lumMod val="65000"/>
                    <a:lumOff val="35000"/>
                  </a:schemeClr>
                </a:solidFill>
              </a:rPr>
              <a:t>Task!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12ABF-BD76-4820-8AA6-3DF86B64B9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r>
              <a:rPr lang="en-US" dirty="0" err="1">
                <a:hlinkClick r:id="rId4"/>
              </a:rPr>
              <a:t>ShaderGraph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A557C-10C3-4FA3-B878-25FBDFF186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058" y="1365250"/>
            <a:ext cx="7611762" cy="286986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Open Unity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the package “shader graph”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Create a new scene and create a ground plane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Download a 3D model from any source and import it into unity (</a:t>
            </a:r>
            <a:r>
              <a:rPr lang="en-GB" dirty="0" err="1"/>
              <a:t>sketchfab</a:t>
            </a:r>
            <a:r>
              <a:rPr lang="en-GB" dirty="0"/>
              <a:t> ect)</a:t>
            </a:r>
          </a:p>
          <a:p>
            <a:endParaRPr lang="en-GB" dirty="0"/>
          </a:p>
          <a:p>
            <a:endParaRPr lang="en-GB" dirty="0"/>
          </a:p>
          <a:p>
            <a:endParaRPr lang="en-US" dirty="0"/>
          </a:p>
        </p:txBody>
      </p:sp>
      <p:pic>
        <p:nvPicPr>
          <p:cNvPr id="9" name="Picture 8" descr="A green star in a circle with a keyhole in the center&#10;&#10;Description automatically generated">
            <a:extLst>
              <a:ext uri="{FF2B5EF4-FFF2-40B4-BE49-F238E27FC236}">
                <a16:creationId xmlns:a16="http://schemas.microsoft.com/office/drawing/2014/main" id="{30FBB2D5-E5E6-9FA0-BB46-141438D9AE0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003" y="105292"/>
            <a:ext cx="1259958" cy="125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252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Prepare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Open Unity</a:t>
            </a:r>
          </a:p>
          <a:p>
            <a:r>
              <a:rPr lang="en-GB" dirty="0"/>
              <a:t>Add the package shader graph</a:t>
            </a:r>
          </a:p>
          <a:p>
            <a:r>
              <a:rPr lang="en-GB" dirty="0"/>
              <a:t>Create a new scene and create a ground plane</a:t>
            </a:r>
          </a:p>
          <a:p>
            <a:r>
              <a:rPr lang="en-GB" dirty="0"/>
              <a:t>Download a 3D model from any source and import it into unity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Preparing models to work efficiently in engine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Changing the pivot points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Changing the scale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Fixing material issues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Prefabs are key here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658E7C-D3C6-E564-DE3A-11EAD65DD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144" y="4689044"/>
            <a:ext cx="3705742" cy="1924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0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Import settings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Open Unity</a:t>
            </a:r>
          </a:p>
          <a:p>
            <a:r>
              <a:rPr lang="en-GB" dirty="0"/>
              <a:t>Add the package shader graph</a:t>
            </a:r>
          </a:p>
          <a:p>
            <a:r>
              <a:rPr lang="en-GB" dirty="0"/>
              <a:t>Create a new scene and create a ground plane</a:t>
            </a:r>
          </a:p>
          <a:p>
            <a:r>
              <a:rPr lang="en-GB" dirty="0"/>
              <a:t>Download a 3D model from any source and import it into unity</a:t>
            </a:r>
          </a:p>
          <a:p>
            <a:r>
              <a:rPr lang="en-GB" dirty="0">
                <a:hlinkClick r:id="rId2"/>
              </a:rPr>
              <a:t>Unity Import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Change scale here!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Try to keep </a:t>
            </a:r>
            <a:r>
              <a:rPr lang="en-GB" dirty="0" err="1"/>
              <a:t>xyz</a:t>
            </a:r>
            <a:r>
              <a:rPr lang="en-GB" dirty="0"/>
              <a:t> scale at 1 on the transform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Generate UV lightmaps is useful for dirty modelling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i="1" dirty="0"/>
              <a:t>Read the unity import information for more guidance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Update a mesh in Unity by replacing it in the file </a:t>
            </a:r>
            <a:br>
              <a:rPr lang="en-GB" dirty="0"/>
            </a:br>
            <a:r>
              <a:rPr lang="en-GB" dirty="0"/>
              <a:t>explorer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A670455-CB4E-D062-7216-C4A4A1F1E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259" y="1742532"/>
            <a:ext cx="1868582" cy="495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613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Task!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>
                <a:hlinkClick r:id="rId3"/>
              </a:rPr>
              <a:t>Textures</a:t>
            </a:r>
            <a:endParaRPr lang="en-GB" dirty="0"/>
          </a:p>
          <a:p>
            <a:r>
              <a:rPr lang="en-GB" dirty="0">
                <a:hlinkClick r:id="rId4"/>
              </a:rPr>
              <a:t>Materials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Using the models import settings extract the material/s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Reapply textures to the new materials slots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Normal map will prompt you to fix, click yes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i="1" dirty="0"/>
          </a:p>
          <a:p>
            <a:r>
              <a:rPr lang="en-GB" i="1" dirty="0"/>
              <a:t>Some textures won't fit into the slots, we will need </a:t>
            </a:r>
            <a:br>
              <a:rPr lang="en-GB" i="1" dirty="0"/>
            </a:br>
            <a:r>
              <a:rPr lang="en-GB" i="1" dirty="0"/>
              <a:t>to create new shaders.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9B637EA-5578-6C15-AFD5-310A069A6F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146" y="1353663"/>
            <a:ext cx="2087233" cy="5370521"/>
          </a:xfrm>
          <a:prstGeom prst="rect">
            <a:avLst/>
          </a:prstGeom>
        </p:spPr>
      </p:pic>
      <p:pic>
        <p:nvPicPr>
          <p:cNvPr id="5" name="Picture 4" descr="A green star in a circle with a keyhole in the center&#10;&#10;Description automatically generated">
            <a:extLst>
              <a:ext uri="{FF2B5EF4-FFF2-40B4-BE49-F238E27FC236}">
                <a16:creationId xmlns:a16="http://schemas.microsoft.com/office/drawing/2014/main" id="{DFEC8540-27CC-588D-880D-6A00C17EA3D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003" y="105292"/>
            <a:ext cx="1259958" cy="125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170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Why cant I use some textures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Using the models import settings extract the material/s</a:t>
            </a:r>
          </a:p>
          <a:p>
            <a:r>
              <a:rPr lang="en-GB" dirty="0"/>
              <a:t>Reapply textures to the new materials slots</a:t>
            </a:r>
          </a:p>
          <a:p>
            <a:r>
              <a:rPr lang="en-GB" dirty="0"/>
              <a:t>Normal map will prompt you to fix, click yes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It’s common practice to embed grayscale images for roughness, metallic, </a:t>
            </a:r>
            <a:r>
              <a:rPr lang="en-GB" dirty="0" err="1"/>
              <a:t>ao</a:t>
            </a:r>
            <a:r>
              <a:rPr lang="en-GB" dirty="0"/>
              <a:t>, height ect into the alpha channel of an image, sometime images may even combine a different grayscale image into RGBA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0826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Shader Editor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Using the models import settings extract the material/s</a:t>
            </a:r>
          </a:p>
          <a:p>
            <a:r>
              <a:rPr lang="en-GB" dirty="0"/>
              <a:t>Reapply textures to the new materials slots</a:t>
            </a:r>
          </a:p>
          <a:p>
            <a:r>
              <a:rPr lang="en-GB" dirty="0"/>
              <a:t>Normal map will prompt you to fix, click yes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Shader editor is a great tool for creating node based scripted shaders akin to </a:t>
            </a:r>
            <a:r>
              <a:rPr lang="en-GB" dirty="0" err="1"/>
              <a:t>Unreals</a:t>
            </a:r>
            <a:r>
              <a:rPr lang="en-GB" dirty="0"/>
              <a:t> (just not as refined)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30" name="Picture 6" descr="I made a bunch of 3D noise nodes for Shader Graph! Github link in comments  : r/Unity3D">
            <a:extLst>
              <a:ext uri="{FF2B5EF4-FFF2-40B4-BE49-F238E27FC236}">
                <a16:creationId xmlns:a16="http://schemas.microsoft.com/office/drawing/2014/main" id="{97635E00-7FBE-592C-7ACE-5C913ADC6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762" y="3831060"/>
            <a:ext cx="6567377" cy="284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024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7D60B4-25A9-B901-FB32-C8443F68D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Task!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22CA-42B0-2FB6-B875-AF38BC760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>
                <a:hlinkClick r:id="rId3"/>
              </a:rPr>
              <a:t>Shader Graph</a:t>
            </a:r>
            <a:endParaRPr lang="en-GB" dirty="0"/>
          </a:p>
          <a:p>
            <a:r>
              <a:rPr lang="en-GB" dirty="0">
                <a:hlinkClick r:id="rId4"/>
              </a:rPr>
              <a:t>Shader Basics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D8C48-7179-C58B-2396-CB26C5559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Create a new </a:t>
            </a:r>
            <a:r>
              <a:rPr lang="en-GB" dirty="0" err="1"/>
              <a:t>builtin</a:t>
            </a:r>
            <a:r>
              <a:rPr lang="en-GB" dirty="0"/>
              <a:t> lit shader graph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Using shader graph create a basic metal rough shader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Apply it to your mesh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 descr="A green star in a circle with a keyhole in the center&#10;&#10;Description automatically generated">
            <a:extLst>
              <a:ext uri="{FF2B5EF4-FFF2-40B4-BE49-F238E27FC236}">
                <a16:creationId xmlns:a16="http://schemas.microsoft.com/office/drawing/2014/main" id="{7EFB1BF5-8E9D-C006-4A5D-10D682226F0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003" y="105292"/>
            <a:ext cx="1259958" cy="1259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E4C5BA-0422-377A-E584-9405297EAA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5916" y="2778699"/>
            <a:ext cx="5383034" cy="389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4629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_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>
    <a:lnDef>
      <a:spPr/>
      <a:bodyPr/>
      <a:lstStyle/>
      <a:style>
        <a:lnRef idx="3">
          <a:schemeClr val="accent6"/>
        </a:lnRef>
        <a:fillRef idx="0">
          <a:schemeClr val="accent6"/>
        </a:fillRef>
        <a:effectRef idx="2">
          <a:schemeClr val="accent6"/>
        </a:effectRef>
        <a:fontRef idx="minor">
          <a:schemeClr val="tx1"/>
        </a:fontRef>
      </a:style>
    </a:lnDef>
    <a:txDef>
      <a:spPr>
        <a:ln>
          <a:noFill/>
        </a:ln>
      </a:spPr>
      <a:bodyPr vert="horz" lIns="91440" tIns="45720" rIns="91440" bIns="45720" rtlCol="0" anchor="t">
        <a:normAutofit/>
      </a:bodyPr>
      <a:lstStyle>
        <a:defPPr algn="l">
          <a:defRPr sz="2000" dirty="0" smtClean="0">
            <a:latin typeface="Montserrat Light" panose="00000400000000000000" pitchFamily="50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7135</TotalTime>
  <Words>647</Words>
  <Application>Microsoft Office PowerPoint</Application>
  <PresentationFormat>Widescreen</PresentationFormat>
  <Paragraphs>140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Montserrat Light</vt:lpstr>
      <vt:lpstr>2_Mesh</vt:lpstr>
      <vt:lpstr>Gam102 Assets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PBR</dc:title>
  <dc:creator>Moon Gray</dc:creator>
  <cp:lastModifiedBy>Moon Gray</cp:lastModifiedBy>
  <cp:revision>163</cp:revision>
  <dcterms:created xsi:type="dcterms:W3CDTF">2016-04-26T20:59:01Z</dcterms:created>
  <dcterms:modified xsi:type="dcterms:W3CDTF">2023-11-16T00:15:55Z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Tfs.LastKnownPath">
    <vt:lpwstr>https://d.docs.live.net/95a19b3482f09ad5/LTA/The Workshop/Presentations/Applied Sound 2020.pptx</vt:lpwstr>
  </property>
</Properties>
</file>

<file path=docProps/thumbnail.jpeg>
</file>